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EBA6F-5144-4461-8885-234EBAC7B261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55D2C-95E5-40B3-8661-3B2EF5ABF1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169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8C4C1-2B0C-41C2-89B4-3BEEE2E2936E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208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591E47-F7BE-4A99-9943-6C9F43D1DC7E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218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83E97-1D72-4CFF-A151-AA67A449DE9D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228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A2E0C-DA6E-4A3F-BA0A-D0F8E0CC96E4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239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FE752-5FD2-4C1C-ABB4-9895ED51B95D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249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1190A-967D-4D53-9E39-99330304F541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259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AF1311-C6F0-4A49-9048-3FCE8A32CFE5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MX" smtClean="0"/>
          </a:p>
        </p:txBody>
      </p:sp>
      <p:sp>
        <p:nvSpPr>
          <p:cNvPr id="1269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5500B-D364-4A62-ADD5-1A5A00FD1D16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E63-9850-4B37-8929-F822F384E7D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3D8-F793-4B16-9DD1-32E2E433EC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457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E63-9850-4B37-8929-F822F384E7D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3D8-F793-4B16-9DD1-32E2E433EC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87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E63-9850-4B37-8929-F822F384E7D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3D8-F793-4B16-9DD1-32E2E433EC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296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E63-9850-4B37-8929-F822F384E7D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3D8-F793-4B16-9DD1-32E2E433EC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945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E63-9850-4B37-8929-F822F384E7D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3D8-F793-4B16-9DD1-32E2E433EC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395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E63-9850-4B37-8929-F822F384E7D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3D8-F793-4B16-9DD1-32E2E433EC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5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E63-9850-4B37-8929-F822F384E7D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3D8-F793-4B16-9DD1-32E2E433EC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477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E63-9850-4B37-8929-F822F384E7D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3D8-F793-4B16-9DD1-32E2E433EC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325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E63-9850-4B37-8929-F822F384E7D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3D8-F793-4B16-9DD1-32E2E433EC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058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E63-9850-4B37-8929-F822F384E7D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3D8-F793-4B16-9DD1-32E2E433EC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883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4E63-9850-4B37-8929-F822F384E7D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93D8-F793-4B16-9DD1-32E2E433EC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412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4E63-9850-4B37-8929-F822F384E7D4}" type="datetimeFigureOut">
              <a:rPr lang="es-MX" smtClean="0"/>
              <a:t>07/07/2012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A93D8-F793-4B16-9DD1-32E2E433ECA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07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690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41706" y="5013176"/>
            <a:ext cx="4518525" cy="1224136"/>
          </a:xfrm>
          <a:prstGeom prst="rect">
            <a:avLst/>
          </a:prstGeom>
        </p:spPr>
        <p:txBody>
          <a:bodyPr wrap="none">
            <a:prstTxWarp prst="textFadeLeft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s-E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UNA EMERGENCIA NO AVISA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5536" y="1543675"/>
            <a:ext cx="4822474" cy="646331"/>
          </a:xfrm>
          <a:prstGeom prst="rect">
            <a:avLst/>
          </a:prstGeom>
        </p:spPr>
        <p:txBody>
          <a:bodyPr wrap="none">
            <a:spAutoFit/>
            <a:scene3d>
              <a:camera prst="isometricTopUp"/>
              <a:lightRig rig="threePt" dir="t"/>
            </a:scene3d>
          </a:bodyPr>
          <a:lstStyle/>
          <a:p>
            <a:pPr>
              <a:defRPr/>
            </a:pPr>
            <a:r>
              <a:rPr lang="es-ES" sz="3600" dirty="0">
                <a:effectLst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REFLEXIÓN FINAL</a:t>
            </a:r>
            <a:endParaRPr lang="es-MX" sz="3600" dirty="0">
              <a:effectLst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7" name="Picture 4" descr="0017659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79431"/>
            <a:ext cx="4812282" cy="3325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483768" y="380216"/>
            <a:ext cx="4957393" cy="175432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MX" sz="3600" dirty="0">
                <a:solidFill>
                  <a:schemeClr val="tx1"/>
                </a:solidFill>
                <a:latin typeface="Arial Black" pitchFamily="34" charset="0"/>
              </a:rPr>
              <a:t>Y SUS CONSECUENCIAS </a:t>
            </a:r>
          </a:p>
          <a:p>
            <a:pPr algn="ctr">
              <a:defRPr/>
            </a:pPr>
            <a:r>
              <a:rPr lang="es-MX" sz="3600" dirty="0">
                <a:solidFill>
                  <a:schemeClr val="tx1"/>
                </a:solidFill>
                <a:latin typeface="Arial Black" pitchFamily="34" charset="0"/>
              </a:rPr>
              <a:t>NOS LLEVAN A:</a:t>
            </a:r>
            <a:r>
              <a:rPr lang="es-MX" sz="24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es-MX" sz="2400" dirty="0">
              <a:latin typeface="Arial Black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14590" y="4077072"/>
            <a:ext cx="3557941" cy="208672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MX" b="1" dirty="0">
                <a:solidFill>
                  <a:schemeClr val="tx1"/>
                </a:solidFill>
              </a:rPr>
              <a:t>Lesiones y pérdidas humanas.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MX" b="1" dirty="0">
                <a:solidFill>
                  <a:schemeClr val="tx1"/>
                </a:solidFill>
              </a:rPr>
              <a:t>Pérdidas económicas y de mercado.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MX" b="1" dirty="0">
                <a:solidFill>
                  <a:schemeClr val="tx1"/>
                </a:solidFill>
              </a:rPr>
              <a:t>Familias desamparadas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s-MX" b="1" dirty="0">
                <a:solidFill>
                  <a:schemeClr val="tx1"/>
                </a:solidFill>
              </a:rPr>
              <a:t>¿Qué esperas para capacitarte y estar preparado?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7" name="Picture 5" descr="2ndDeg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22" y="3717032"/>
            <a:ext cx="2443514" cy="2115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98795"/>
            <a:ext cx="2140893" cy="156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5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11213" y="214313"/>
            <a:ext cx="8332787" cy="1462087"/>
          </a:xfrm>
        </p:spPr>
        <p:txBody>
          <a:bodyPr anchor="ctr">
            <a:prstTxWarp prst="textFadeUp">
              <a:avLst/>
            </a:prstTxWarp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Tu participación es </a:t>
            </a:r>
            <a:br>
              <a:rPr lang="es-MX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MX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importante</a:t>
            </a:r>
            <a:r>
              <a:rPr lang="es-E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s-E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s-ES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71600" y="2060575"/>
            <a:ext cx="3814763" cy="4114800"/>
          </a:xfrm>
          <a:prstGeom prst="rect">
            <a:avLst/>
          </a:prstGeom>
        </p:spPr>
        <p:txBody>
          <a:bodyPr>
            <a:prstTxWarp prst="textCanUp">
              <a:avLst/>
            </a:prstTxWarp>
            <a:normAutofit fontScale="92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65176" indent="-265176" algn="ctr"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  <a:defRPr/>
            </a:pPr>
            <a:r>
              <a:rPr lang="es-MX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s-MX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BIEN VENIDO!</a:t>
            </a:r>
          </a:p>
          <a:p>
            <a:pPr marL="265176" indent="-265176" algn="ctr"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  <a:defRPr/>
            </a:pPr>
            <a:r>
              <a:rPr lang="es-MX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Al grupo de personas que sacrifican el descanso, el tiempo y el interés personal en pro de la vida y salvaguarda de sus congéneres.</a:t>
            </a:r>
          </a:p>
          <a:p>
            <a:pPr marL="265176" indent="-265176">
              <a:defRPr/>
            </a:pPr>
            <a:endParaRPr lang="es-E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4" descr="savior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2012499"/>
            <a:ext cx="3014415" cy="4126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9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SC00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7006" y="2132856"/>
            <a:ext cx="4966180" cy="3747915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30096" y="-719745"/>
            <a:ext cx="3267805" cy="3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es-MX" sz="24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842165" y="118776"/>
            <a:ext cx="4652933" cy="1870064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SzPct val="70000"/>
              <a:buFont typeface="Times New Roman" pitchFamily="18" charset="0"/>
              <a:buNone/>
              <a:defRPr/>
            </a:pPr>
            <a:r>
              <a:rPr lang="es-MX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LOS BRIGADISTAS </a:t>
            </a:r>
            <a:r>
              <a:rPr lang="es-MX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DE </a:t>
            </a:r>
            <a:endParaRPr lang="es-MX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SzPct val="70000"/>
              <a:buFont typeface="Times New Roman" pitchFamily="18" charset="0"/>
              <a:buNone/>
              <a:defRPr/>
            </a:pPr>
            <a:r>
              <a:rPr lang="es-MX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ramond" pitchFamily="18" charset="0"/>
              </a:rPr>
              <a:t>EMERGENCIAS</a:t>
            </a:r>
            <a:endParaRPr lang="es-E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771800" y="6065888"/>
            <a:ext cx="4572000" cy="65178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SzPct val="70000"/>
              <a:buFont typeface="Times New Roman" pitchFamily="18" charset="0"/>
              <a:buNone/>
              <a:defRPr/>
            </a:pPr>
            <a:r>
              <a:rPr lang="es-MX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cript MT Bold" pitchFamily="66" charset="0"/>
              </a:rPr>
              <a:t>GRACIAS</a:t>
            </a:r>
            <a:endParaRPr lang="es-E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0" y="82550"/>
            <a:ext cx="9144000" cy="11636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Aplicación de Collarín Cervical</a:t>
            </a: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0" y="996950"/>
            <a:ext cx="9144000" cy="12477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Paciente Sentado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60182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>
                <a:latin typeface="Arial" charset="0"/>
              </a:rPr>
              <a:t>Estabilización Manual y Medida</a:t>
            </a:r>
          </a:p>
        </p:txBody>
      </p:sp>
      <p:pic>
        <p:nvPicPr>
          <p:cNvPr id="56325" name="Picture 5" descr="28-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160588"/>
            <a:ext cx="3810000" cy="34956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4852988" y="4549775"/>
            <a:ext cx="1090612" cy="0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>
            <a:off x="4835525" y="5237163"/>
            <a:ext cx="1090613" cy="0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6465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82550"/>
            <a:ext cx="9144000" cy="11636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Aplicación de Collarín Cervical</a:t>
            </a: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0" y="996950"/>
            <a:ext cx="9144000" cy="12477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Paciente Sentado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0" y="60182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>
                <a:latin typeface="Arial" charset="0"/>
              </a:rPr>
              <a:t>Medida de Collarín Seleccionado</a:t>
            </a:r>
          </a:p>
        </p:txBody>
      </p:sp>
      <p:pic>
        <p:nvPicPr>
          <p:cNvPr id="57349" name="Picture 5" descr="Figura 34-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62188"/>
            <a:ext cx="4237038" cy="33115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4678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0" y="82550"/>
            <a:ext cx="9144000" cy="11636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Aplicación de Collarín Cervical</a:t>
            </a: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0" y="996950"/>
            <a:ext cx="9144000" cy="12477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Paciente Sentado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0" y="60182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>
                <a:latin typeface="Arial" charset="0"/>
              </a:rPr>
              <a:t>Preparación del Collarín</a:t>
            </a:r>
          </a:p>
        </p:txBody>
      </p:sp>
      <p:pic>
        <p:nvPicPr>
          <p:cNvPr id="58373" name="Picture 5" descr="Figura 34-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2254250"/>
            <a:ext cx="4237037" cy="33305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080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0" y="82550"/>
            <a:ext cx="9144000" cy="11636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Aplicación de Collarín Cervical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996950"/>
            <a:ext cx="9144000" cy="12477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Paciente Sentado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60182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>
                <a:latin typeface="Arial" charset="0"/>
              </a:rPr>
              <a:t>Aplicación del Collarín</a:t>
            </a:r>
          </a:p>
        </p:txBody>
      </p:sp>
      <p:pic>
        <p:nvPicPr>
          <p:cNvPr id="59397" name="Picture 5" descr="28-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160588"/>
            <a:ext cx="4953000" cy="35115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3574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82550"/>
            <a:ext cx="9144000" cy="11636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Aplicación de Collarín Cervical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0" y="996950"/>
            <a:ext cx="9144000" cy="12477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Paciente Sentado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0" y="60182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>
                <a:latin typeface="Arial" charset="0"/>
              </a:rPr>
              <a:t>Aseguramiento del Collarín</a:t>
            </a:r>
          </a:p>
        </p:txBody>
      </p:sp>
      <p:pic>
        <p:nvPicPr>
          <p:cNvPr id="60421" name="Picture 5" descr="Figura 34-1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49488"/>
            <a:ext cx="4343400" cy="34067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6984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82550"/>
            <a:ext cx="9144000" cy="11636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Aplicación de Collarín Cervical</a:t>
            </a: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0" y="996950"/>
            <a:ext cx="9144000" cy="12477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Paciente Supino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0" y="60182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>
                <a:latin typeface="Arial" charset="0"/>
              </a:rPr>
              <a:t>Deslizamiento Posterior</a:t>
            </a:r>
          </a:p>
        </p:txBody>
      </p:sp>
      <p:pic>
        <p:nvPicPr>
          <p:cNvPr id="61445" name="Picture 5" descr="22-1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16150"/>
            <a:ext cx="4419600" cy="34369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766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0" y="82550"/>
            <a:ext cx="9144000" cy="11636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Aplicación de Collarín Cervical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0" y="996950"/>
            <a:ext cx="9144000" cy="12477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Paciente Supino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0" y="60182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>
                <a:latin typeface="Arial" charset="0"/>
              </a:rPr>
              <a:t>Deslizamiento Posterior</a:t>
            </a:r>
          </a:p>
        </p:txBody>
      </p:sp>
      <p:pic>
        <p:nvPicPr>
          <p:cNvPr id="62469" name="Picture 5" descr="Figura 34-1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0" y="2251075"/>
            <a:ext cx="4089400" cy="32099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924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0" y="82550"/>
            <a:ext cx="9144000" cy="11636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Aplicación de Collarín Cervical</a:t>
            </a: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0" y="996950"/>
            <a:ext cx="9144000" cy="12477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s-E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Paciente Supino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60182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800">
                <a:latin typeface="Arial" charset="0"/>
              </a:rPr>
              <a:t>Método Alterno</a:t>
            </a:r>
          </a:p>
        </p:txBody>
      </p:sp>
      <p:pic>
        <p:nvPicPr>
          <p:cNvPr id="63493" name="Picture 5" descr="Figura 34-1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2490788"/>
            <a:ext cx="3621087" cy="28289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3494" name="Picture 6" descr="Figura 43-11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063" y="2489200"/>
            <a:ext cx="3614737" cy="28305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8556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Presentación en pantalla (4:3)</PresentationFormat>
  <Paragraphs>46</Paragraphs>
  <Slides>13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Tu participación es  importante </vt:lpstr>
      <vt:lpstr>Presentación de PowerPoint</vt:lpstr>
    </vt:vector>
  </TitlesOfParts>
  <Company>I.T.A.M.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salones</dc:creator>
  <cp:lastModifiedBy>salones</cp:lastModifiedBy>
  <cp:revision>2</cp:revision>
  <dcterms:created xsi:type="dcterms:W3CDTF">2012-07-07T18:16:52Z</dcterms:created>
  <dcterms:modified xsi:type="dcterms:W3CDTF">2012-07-07T18:17:17Z</dcterms:modified>
</cp:coreProperties>
</file>