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51D5C-AAE7-45FD-8D2E-61F2E8BCB1BD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AEC37-3526-4D13-B7B5-D754D0F46D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22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085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CBC9A-2B86-4CF6-869C-B78F99AFF619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177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09B49-6142-4AB2-95F9-77E4D4FFE617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18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05FBD-4E9C-4B5D-B707-DBA49EBCF350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095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82C29-18B1-409A-9181-5F5954A19F7E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105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51D8E-CBA1-40DC-AF1F-203E8C3AD2B1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1116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1C4F1-005F-479A-809F-FD4AC9CE20F3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1126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85B54-14C9-4C47-B53F-A1431E9A5B28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136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64F33-9049-4226-A62B-1AB9B2F9051A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146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8595B-7060-47FF-A9CA-94B6043BAF05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157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3AFC5-7381-4AD5-B630-0A96D629ACE8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167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CCEDE-30BE-4B02-9496-2677C42A2D9B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DC-E987-4CFE-AC54-A316D65B2C7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851E-AACE-4EAA-847E-A35C6F164E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79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DC-E987-4CFE-AC54-A316D65B2C7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851E-AACE-4EAA-847E-A35C6F164E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00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DC-E987-4CFE-AC54-A316D65B2C7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851E-AACE-4EAA-847E-A35C6F164E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33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DC-E987-4CFE-AC54-A316D65B2C7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851E-AACE-4EAA-847E-A35C6F164E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04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DC-E987-4CFE-AC54-A316D65B2C7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851E-AACE-4EAA-847E-A35C6F164E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702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DC-E987-4CFE-AC54-A316D65B2C7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851E-AACE-4EAA-847E-A35C6F164E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1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DC-E987-4CFE-AC54-A316D65B2C7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851E-AACE-4EAA-847E-A35C6F164E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939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DC-E987-4CFE-AC54-A316D65B2C7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851E-AACE-4EAA-847E-A35C6F164E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233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DC-E987-4CFE-AC54-A316D65B2C7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851E-AACE-4EAA-847E-A35C6F164E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022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DC-E987-4CFE-AC54-A316D65B2C7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851E-AACE-4EAA-847E-A35C6F164E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615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DC-E987-4CFE-AC54-A316D65B2C7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851E-AACE-4EAA-847E-A35C6F164E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806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44DC-E987-4CFE-AC54-A316D65B2C7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6851E-AACE-4EAA-847E-A35C6F164E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4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467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>
                <a:solidFill>
                  <a:srgbClr val="000000"/>
                </a:solidFill>
                <a:latin typeface="Arial" charset="0"/>
              </a:rPr>
              <a:t>Aseguramiento del cuerpo</a:t>
            </a: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Heavy" pitchFamily="34" charset="0"/>
              </a:rPr>
              <a:t>COLOCACIÓN DE LA CAMILLA</a:t>
            </a:r>
          </a:p>
        </p:txBody>
      </p:sp>
      <p:pic>
        <p:nvPicPr>
          <p:cNvPr id="53252" name="Picture 4" descr="Figura 34-1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12875"/>
            <a:ext cx="6551612" cy="51212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1126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>
                <a:solidFill>
                  <a:srgbClr val="000000"/>
                </a:solidFill>
                <a:latin typeface="Arial" charset="0"/>
              </a:rPr>
              <a:t>Aseguramiento de la cabeza</a:t>
            </a: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Heavy" pitchFamily="34" charset="0"/>
              </a:rPr>
              <a:t>COLOCACIÓN DE LA CAMILLA</a:t>
            </a:r>
          </a:p>
        </p:txBody>
      </p:sp>
      <p:pic>
        <p:nvPicPr>
          <p:cNvPr id="54276" name="Picture 4" descr="Figura 34-1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12875"/>
            <a:ext cx="6696075" cy="52514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501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9810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>
                <a:solidFill>
                  <a:srgbClr val="000000"/>
                </a:solidFill>
                <a:latin typeface="Arial" charset="0"/>
              </a:rPr>
              <a:t>Preparación para el transporte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Heavy" pitchFamily="34" charset="0"/>
              </a:rPr>
              <a:t>COLOCACIÓN DE LA CAMILLA</a:t>
            </a:r>
          </a:p>
        </p:txBody>
      </p:sp>
      <p:pic>
        <p:nvPicPr>
          <p:cNvPr id="55300" name="Picture 4" descr="Figura 34-14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557338"/>
            <a:ext cx="6553200" cy="5105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551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3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mtClean="0">
                <a:latin typeface="Arial Rounded MT Bold" pitchFamily="34" charset="0"/>
              </a:rPr>
              <a:t>OBJETOS PARA INMOVILIZAR</a:t>
            </a:r>
          </a:p>
        </p:txBody>
      </p:sp>
      <p:pic>
        <p:nvPicPr>
          <p:cNvPr id="45059" name="Picture 13" descr="objetos para inmoviliz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28775"/>
            <a:ext cx="76327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5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218363" y="270351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s-MX" sz="2800">
              <a:latin typeface="Arial Rounded MT Bold" pitchFamily="34" charset="0"/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mtClean="0">
                <a:latin typeface="Arial Rounded MT Bold" pitchFamily="34" charset="0"/>
              </a:rPr>
              <a:t>TRATAMIENTO</a:t>
            </a:r>
          </a:p>
        </p:txBody>
      </p:sp>
      <p:pic>
        <p:nvPicPr>
          <p:cNvPr id="46084" name="Picture 8" descr="21-1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96975"/>
            <a:ext cx="3529012" cy="23828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6085" name="Picture 9" descr="21-15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933825"/>
            <a:ext cx="3527425" cy="23844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6086" name="Picture 10" descr="21-15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33825"/>
            <a:ext cx="3529012" cy="23844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6087" name="Picture 11" descr="21-15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1196975"/>
            <a:ext cx="3492500" cy="23606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9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395788" y="1624013"/>
            <a:ext cx="33829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>
                <a:solidFill>
                  <a:srgbClr val="0000CC"/>
                </a:solidFill>
                <a:latin typeface="Arial Rounded MT Bold" pitchFamily="34" charset="0"/>
              </a:rPr>
              <a:t>Inmovilización </a:t>
            </a:r>
          </a:p>
          <a:p>
            <a:pPr algn="ctr">
              <a:spcBef>
                <a:spcPct val="50000"/>
              </a:spcBef>
            </a:pPr>
            <a:r>
              <a:rPr lang="es-ES_tradnl" sz="2800">
                <a:solidFill>
                  <a:srgbClr val="0000CC"/>
                </a:solidFill>
                <a:latin typeface="Arial Rounded MT Bold" pitchFamily="34" charset="0"/>
              </a:rPr>
              <a:t>a través de férulas</a:t>
            </a:r>
            <a:endParaRPr lang="es-ES" sz="2800">
              <a:solidFill>
                <a:srgbClr val="0000CC"/>
              </a:solidFill>
              <a:latin typeface="Arial Rounded MT Bold" pitchFamily="34" charset="0"/>
            </a:endParaRP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mtClean="0">
                <a:latin typeface="Arial Rounded MT Bold" pitchFamily="34" charset="0"/>
              </a:rPr>
              <a:t>TRATAMIENTO</a:t>
            </a:r>
          </a:p>
        </p:txBody>
      </p:sp>
      <p:pic>
        <p:nvPicPr>
          <p:cNvPr id="47108" name="Picture 4" descr="inmovilizacion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2808287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inmovilizac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292600"/>
            <a:ext cx="273526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inmovilizacion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3429000"/>
            <a:ext cx="475297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6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5A0B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_tradnl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TRASLADO ADECUADO</a:t>
            </a:r>
            <a:br>
              <a:rPr lang="es-ES_tradnl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</a:br>
            <a:endParaRPr lang="es-ES" sz="4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2467" name="Picture 6" descr="cruzsanitaria"/>
          <p:cNvPicPr>
            <a:picLocks noChangeAspect="1" noChangeArrowheads="1" noCrop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300787" y="3660775"/>
            <a:ext cx="2592387" cy="25923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499992" y="4445001"/>
            <a:ext cx="1944414" cy="641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TRASLADO ADECUADO</a:t>
            </a:r>
            <a:endParaRPr lang="es-ES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2471" name="Picture 10" descr="DSC01991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331913" y="3660775"/>
            <a:ext cx="2681287" cy="19859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284663" y="1323976"/>
            <a:ext cx="40322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Arial" charset="0"/>
              </a:rPr>
              <a:t>Son los movimientos o maniobras que se realizan para trasladar a una persona del sitio del accidente a un lugar seguro, a un servicio de emergencia o con un médico, causando las mínimas molestias.</a:t>
            </a:r>
          </a:p>
          <a:p>
            <a:pPr>
              <a:defRPr/>
            </a:pPr>
            <a:endParaRPr lang="es-ES_tradnl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s-E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cs typeface="Arial" charset="0"/>
            </a:endParaRPr>
          </a:p>
        </p:txBody>
      </p:sp>
      <p:pic>
        <p:nvPicPr>
          <p:cNvPr id="48137" name="Picture 13" descr="em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052513"/>
            <a:ext cx="32893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7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traslad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05979" y="3518634"/>
            <a:ext cx="3589957" cy="237699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820988"/>
            <a:ext cx="3775075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2124075" y="0"/>
            <a:ext cx="457200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_tradnl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cs typeface="Arial" charset="0"/>
            </a:endParaRPr>
          </a:p>
          <a:p>
            <a:pPr algn="ctr">
              <a:defRPr/>
            </a:pPr>
            <a:r>
              <a:rPr lang="es-ES_tradnl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Arial" charset="0"/>
              </a:rPr>
              <a:t>CLASIFICACIÓN</a:t>
            </a:r>
          </a:p>
          <a:p>
            <a:pPr algn="ctr">
              <a:defRPr/>
            </a:pPr>
            <a:endParaRPr lang="es-ES_tradnl" sz="3600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cs typeface="Arial" charset="0"/>
            </a:endParaRPr>
          </a:p>
          <a:p>
            <a:pPr>
              <a:defRPr/>
            </a:pPr>
            <a:r>
              <a:rPr lang="es-ES_tradnl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Arial" charset="0"/>
              </a:rPr>
              <a:t>MECÁNICOS</a:t>
            </a:r>
          </a:p>
          <a:p>
            <a:pPr>
              <a:defRPr/>
            </a:pPr>
            <a:r>
              <a:rPr lang="es-ES_tradnl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Arial" charset="0"/>
              </a:rPr>
              <a:t>MANUALES</a:t>
            </a:r>
          </a:p>
          <a:p>
            <a:pPr>
              <a:defRPr/>
            </a:pPr>
            <a:r>
              <a:rPr lang="es-ES_tradnl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Arial" charset="0"/>
              </a:rPr>
              <a:t>IMPROVISACIONES</a:t>
            </a:r>
            <a:endParaRPr lang="es-ES_tradnl" sz="3200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s-ES" sz="4400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1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9810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>
                <a:solidFill>
                  <a:srgbClr val="000000"/>
                </a:solidFill>
                <a:latin typeface="Arial" charset="0"/>
              </a:rPr>
              <a:t>Preparación para girar al paciente</a:t>
            </a: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Heavy" pitchFamily="34" charset="0"/>
              </a:rPr>
              <a:t>COLOCACIÓN DE LA CAMILLA</a:t>
            </a:r>
          </a:p>
        </p:txBody>
      </p:sp>
      <p:pic>
        <p:nvPicPr>
          <p:cNvPr id="50180" name="Picture 4" descr="Figura 34-1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00213"/>
            <a:ext cx="6264275" cy="48879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3597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10525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>
                <a:solidFill>
                  <a:srgbClr val="000000"/>
                </a:solidFill>
                <a:latin typeface="Arial" charset="0"/>
              </a:rPr>
              <a:t>Rodamiento y revisión de la región posterior</a:t>
            </a: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es-ES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204" name="Picture 4" descr="Figura 34-1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628775"/>
            <a:ext cx="6408738" cy="49720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1692275" y="333375"/>
            <a:ext cx="5815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Demi Cond" pitchFamily="34" charset="0"/>
              </a:rPr>
              <a:t>COLOCACIÓN DE LA CAMILLA</a:t>
            </a:r>
          </a:p>
        </p:txBody>
      </p:sp>
    </p:spTree>
    <p:extLst>
      <p:ext uri="{BB962C8B-B14F-4D97-AF65-F5344CB8AC3E}">
        <p14:creationId xmlns:p14="http://schemas.microsoft.com/office/powerpoint/2010/main" val="15300329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>
                <a:solidFill>
                  <a:srgbClr val="000000"/>
                </a:solidFill>
                <a:latin typeface="Arial" charset="0"/>
              </a:rPr>
              <a:t>Movilización hacia la tabla larga</a:t>
            </a: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Heavy" pitchFamily="34" charset="0"/>
              </a:rPr>
              <a:t>COLOCACIÓN DE LA CAMILLA</a:t>
            </a:r>
          </a:p>
        </p:txBody>
      </p:sp>
      <p:pic>
        <p:nvPicPr>
          <p:cNvPr id="52228" name="Picture 4" descr="Figura 34-14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484313"/>
            <a:ext cx="6624637" cy="51927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76421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</Words>
  <Application>Microsoft Office PowerPoint</Application>
  <PresentationFormat>Presentación en pantalla (4:3)</PresentationFormat>
  <Paragraphs>37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OBJETOS PARA INMOVILIZAR</vt:lpstr>
      <vt:lpstr>TRATAMIENTO</vt:lpstr>
      <vt:lpstr>TRATAMIENTO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I.T.A.M.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salones</dc:creator>
  <cp:lastModifiedBy>salones</cp:lastModifiedBy>
  <cp:revision>3</cp:revision>
  <dcterms:created xsi:type="dcterms:W3CDTF">2012-07-07T18:13:00Z</dcterms:created>
  <dcterms:modified xsi:type="dcterms:W3CDTF">2012-07-07T18:17:19Z</dcterms:modified>
</cp:coreProperties>
</file>